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2" r:id="rId7"/>
    <p:sldId id="267" r:id="rId8"/>
    <p:sldId id="270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 Bold" panose="020B0604020202020204" charset="0"/>
      <p:regular r:id="rId14"/>
    </p:embeddedFont>
    <p:embeddedFont>
      <p:font typeface="Open Sans Light Bold" panose="020B0604020202020204" charset="0"/>
      <p:regular r:id="rId15"/>
    </p:embeddedFont>
    <p:embeddedFont>
      <p:font typeface="Open Sauce SemiBold" panose="020B0604020202020204" charset="0"/>
      <p:regular r:id="rId16"/>
    </p:embeddedFont>
    <p:embeddedFont>
      <p:font typeface="Open Sauce SemiBold Bold" panose="020B0604020202020204" charset="0"/>
      <p:regular r:id="rId17"/>
    </p:embeddedFont>
    <p:embeddedFont>
      <p:font typeface="Poppins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microsoft.com/office/2016/11/relationships/changesInfo" Target="changesInfos/changesInfo1.xml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yatri Govindaraju" userId="fa29a155292d457a" providerId="LiveId" clId="{580B9FE2-2646-4682-ADDE-040808E4884C}"/>
    <pc:docChg chg="undo redo custSel delSld modSld sldOrd">
      <pc:chgData name="Kayatri Govindaraju" userId="fa29a155292d457a" providerId="LiveId" clId="{580B9FE2-2646-4682-ADDE-040808E4884C}" dt="2022-06-27T07:16:42.411" v="563" actId="20577"/>
      <pc:docMkLst>
        <pc:docMk/>
      </pc:docMkLst>
      <pc:sldChg chg="addSp delSp modSp mod">
        <pc:chgData name="Kayatri Govindaraju" userId="fa29a155292d457a" providerId="LiveId" clId="{580B9FE2-2646-4682-ADDE-040808E4884C}" dt="2022-06-21T08:00:48.679" v="53" actId="20577"/>
        <pc:sldMkLst>
          <pc:docMk/>
          <pc:sldMk cId="0" sldId="257"/>
        </pc:sldMkLst>
        <pc:spChg chg="mod">
          <ac:chgData name="Kayatri Govindaraju" userId="fa29a155292d457a" providerId="LiveId" clId="{580B9FE2-2646-4682-ADDE-040808E4884C}" dt="2022-06-21T07:58:11.264" v="33" actId="14100"/>
          <ac:spMkLst>
            <pc:docMk/>
            <pc:sldMk cId="0" sldId="257"/>
            <ac:spMk id="11" creationId="{00000000-0000-0000-0000-000000000000}"/>
          </ac:spMkLst>
        </pc:spChg>
        <pc:spChg chg="del">
          <ac:chgData name="Kayatri Govindaraju" userId="fa29a155292d457a" providerId="LiveId" clId="{580B9FE2-2646-4682-ADDE-040808E4884C}" dt="2022-06-21T07:58:14.471" v="34" actId="478"/>
          <ac:spMkLst>
            <pc:docMk/>
            <pc:sldMk cId="0" sldId="257"/>
            <ac:spMk id="12" creationId="{00000000-0000-0000-0000-000000000000}"/>
          </ac:spMkLst>
        </pc:spChg>
        <pc:spChg chg="del">
          <ac:chgData name="Kayatri Govindaraju" userId="fa29a155292d457a" providerId="LiveId" clId="{580B9FE2-2646-4682-ADDE-040808E4884C}" dt="2022-06-21T07:57:45.415" v="2" actId="478"/>
          <ac:spMkLst>
            <pc:docMk/>
            <pc:sldMk cId="0" sldId="257"/>
            <ac:spMk id="13" creationId="{00000000-0000-0000-0000-000000000000}"/>
          </ac:spMkLst>
        </pc:spChg>
        <pc:spChg chg="add del mod">
          <ac:chgData name="Kayatri Govindaraju" userId="fa29a155292d457a" providerId="LiveId" clId="{580B9FE2-2646-4682-ADDE-040808E4884C}" dt="2022-06-21T08:00:48.679" v="53" actId="20577"/>
          <ac:spMkLst>
            <pc:docMk/>
            <pc:sldMk cId="0" sldId="257"/>
            <ac:spMk id="15" creationId="{63A3A685-223A-8B2E-FE8F-BE1E1B2ED489}"/>
          </ac:spMkLst>
        </pc:spChg>
        <pc:grpChg chg="del">
          <ac:chgData name="Kayatri Govindaraju" userId="fa29a155292d457a" providerId="LiveId" clId="{580B9FE2-2646-4682-ADDE-040808E4884C}" dt="2022-06-21T07:57:42.899" v="1" actId="478"/>
          <ac:grpSpMkLst>
            <pc:docMk/>
            <pc:sldMk cId="0" sldId="257"/>
            <ac:grpSpMk id="3" creationId="{00000000-0000-0000-0000-000000000000}"/>
          </ac:grpSpMkLst>
        </pc:grpChg>
        <pc:grpChg chg="del">
          <ac:chgData name="Kayatri Govindaraju" userId="fa29a155292d457a" providerId="LiveId" clId="{580B9FE2-2646-4682-ADDE-040808E4884C}" dt="2022-06-21T07:57:38.393" v="0" actId="478"/>
          <ac:grpSpMkLst>
            <pc:docMk/>
            <pc:sldMk cId="0" sldId="257"/>
            <ac:grpSpMk id="8" creationId="{00000000-0000-0000-0000-000000000000}"/>
          </ac:grpSpMkLst>
        </pc:grpChg>
      </pc:sldChg>
      <pc:sldChg chg="addSp delSp modSp mod">
        <pc:chgData name="Kayatri Govindaraju" userId="fa29a155292d457a" providerId="LiveId" clId="{580B9FE2-2646-4682-ADDE-040808E4884C}" dt="2022-06-21T08:03:42.545" v="119" actId="20577"/>
        <pc:sldMkLst>
          <pc:docMk/>
          <pc:sldMk cId="0" sldId="258"/>
        </pc:sldMkLst>
        <pc:spChg chg="del">
          <ac:chgData name="Kayatri Govindaraju" userId="fa29a155292d457a" providerId="LiveId" clId="{580B9FE2-2646-4682-ADDE-040808E4884C}" dt="2022-06-21T08:02:06.080" v="80" actId="478"/>
          <ac:spMkLst>
            <pc:docMk/>
            <pc:sldMk cId="0" sldId="258"/>
            <ac:spMk id="9" creationId="{00000000-0000-0000-0000-000000000000}"/>
          </ac:spMkLst>
        </pc:spChg>
        <pc:spChg chg="mod">
          <ac:chgData name="Kayatri Govindaraju" userId="fa29a155292d457a" providerId="LiveId" clId="{580B9FE2-2646-4682-ADDE-040808E4884C}" dt="2022-06-21T08:01:42.748" v="78" actId="1076"/>
          <ac:spMkLst>
            <pc:docMk/>
            <pc:sldMk cId="0" sldId="258"/>
            <ac:spMk id="10" creationId="{00000000-0000-0000-0000-000000000000}"/>
          </ac:spMkLst>
        </pc:spChg>
        <pc:spChg chg="del mod">
          <ac:chgData name="Kayatri Govindaraju" userId="fa29a155292d457a" providerId="LiveId" clId="{580B9FE2-2646-4682-ADDE-040808E4884C}" dt="2022-06-21T08:02:08.614" v="82" actId="478"/>
          <ac:spMkLst>
            <pc:docMk/>
            <pc:sldMk cId="0" sldId="258"/>
            <ac:spMk id="11" creationId="{00000000-0000-0000-0000-000000000000}"/>
          </ac:spMkLst>
        </pc:spChg>
        <pc:spChg chg="del">
          <ac:chgData name="Kayatri Govindaraju" userId="fa29a155292d457a" providerId="LiveId" clId="{580B9FE2-2646-4682-ADDE-040808E4884C}" dt="2022-06-21T08:02:07.269" v="81" actId="478"/>
          <ac:spMkLst>
            <pc:docMk/>
            <pc:sldMk cId="0" sldId="258"/>
            <ac:spMk id="12" creationId="{00000000-0000-0000-0000-000000000000}"/>
          </ac:spMkLst>
        </pc:spChg>
        <pc:spChg chg="add mod">
          <ac:chgData name="Kayatri Govindaraju" userId="fa29a155292d457a" providerId="LiveId" clId="{580B9FE2-2646-4682-ADDE-040808E4884C}" dt="2022-06-21T08:03:42.545" v="119" actId="20577"/>
          <ac:spMkLst>
            <pc:docMk/>
            <pc:sldMk cId="0" sldId="258"/>
            <ac:spMk id="16" creationId="{BB52A9FA-C987-6249-43B1-A9C21B25E1A8}"/>
          </ac:spMkLst>
        </pc:spChg>
        <pc:grpChg chg="del">
          <ac:chgData name="Kayatri Govindaraju" userId="fa29a155292d457a" providerId="LiveId" clId="{580B9FE2-2646-4682-ADDE-040808E4884C}" dt="2022-06-21T08:02:04.483" v="79" actId="478"/>
          <ac:grpSpMkLst>
            <pc:docMk/>
            <pc:sldMk cId="0" sldId="258"/>
            <ac:grpSpMk id="4" creationId="{00000000-0000-0000-0000-000000000000}"/>
          </ac:grpSpMkLst>
        </pc:grpChg>
      </pc:sldChg>
      <pc:sldChg chg="addSp delSp modSp mod">
        <pc:chgData name="Kayatri Govindaraju" userId="fa29a155292d457a" providerId="LiveId" clId="{580B9FE2-2646-4682-ADDE-040808E4884C}" dt="2022-06-21T08:06:50.073" v="169" actId="14100"/>
        <pc:sldMkLst>
          <pc:docMk/>
          <pc:sldMk cId="0" sldId="259"/>
        </pc:sldMkLst>
        <pc:spChg chg="del">
          <ac:chgData name="Kayatri Govindaraju" userId="fa29a155292d457a" providerId="LiveId" clId="{580B9FE2-2646-4682-ADDE-040808E4884C}" dt="2022-06-21T08:04:37.223" v="131" actId="478"/>
          <ac:spMkLst>
            <pc:docMk/>
            <pc:sldMk cId="0" sldId="259"/>
            <ac:spMk id="12" creationId="{00000000-0000-0000-0000-000000000000}"/>
          </ac:spMkLst>
        </pc:spChg>
        <pc:spChg chg="mod">
          <ac:chgData name="Kayatri Govindaraju" userId="fa29a155292d457a" providerId="LiveId" clId="{580B9FE2-2646-4682-ADDE-040808E4884C}" dt="2022-06-21T08:04:31.232" v="127" actId="1076"/>
          <ac:spMkLst>
            <pc:docMk/>
            <pc:sldMk cId="0" sldId="259"/>
            <ac:spMk id="13" creationId="{00000000-0000-0000-0000-000000000000}"/>
          </ac:spMkLst>
        </pc:spChg>
        <pc:spChg chg="del mod">
          <ac:chgData name="Kayatri Govindaraju" userId="fa29a155292d457a" providerId="LiveId" clId="{580B9FE2-2646-4682-ADDE-040808E4884C}" dt="2022-06-21T08:04:34.426" v="129" actId="478"/>
          <ac:spMkLst>
            <pc:docMk/>
            <pc:sldMk cId="0" sldId="259"/>
            <ac:spMk id="14" creationId="{00000000-0000-0000-0000-000000000000}"/>
          </ac:spMkLst>
        </pc:spChg>
        <pc:spChg chg="del">
          <ac:chgData name="Kayatri Govindaraju" userId="fa29a155292d457a" providerId="LiveId" clId="{580B9FE2-2646-4682-ADDE-040808E4884C}" dt="2022-06-21T08:04:38.402" v="132" actId="478"/>
          <ac:spMkLst>
            <pc:docMk/>
            <pc:sldMk cId="0" sldId="259"/>
            <ac:spMk id="15" creationId="{00000000-0000-0000-0000-000000000000}"/>
          </ac:spMkLst>
        </pc:spChg>
        <pc:spChg chg="add mod">
          <ac:chgData name="Kayatri Govindaraju" userId="fa29a155292d457a" providerId="LiveId" clId="{580B9FE2-2646-4682-ADDE-040808E4884C}" dt="2022-06-21T08:06:50.073" v="169" actId="14100"/>
          <ac:spMkLst>
            <pc:docMk/>
            <pc:sldMk cId="0" sldId="259"/>
            <ac:spMk id="17" creationId="{AF85133E-2959-9B87-4A45-BDD0930FA6AE}"/>
          </ac:spMkLst>
        </pc:spChg>
        <pc:grpChg chg="del">
          <ac:chgData name="Kayatri Govindaraju" userId="fa29a155292d457a" providerId="LiveId" clId="{580B9FE2-2646-4682-ADDE-040808E4884C}" dt="2022-06-21T08:04:35.780" v="130" actId="478"/>
          <ac:grpSpMkLst>
            <pc:docMk/>
            <pc:sldMk cId="0" sldId="259"/>
            <ac:grpSpMk id="7" creationId="{00000000-0000-0000-0000-000000000000}"/>
          </ac:grpSpMkLst>
        </pc:grpChg>
      </pc:sldChg>
      <pc:sldChg chg="del">
        <pc:chgData name="Kayatri Govindaraju" userId="fa29a155292d457a" providerId="LiveId" clId="{580B9FE2-2646-4682-ADDE-040808E4884C}" dt="2022-06-21T08:07:26.730" v="170" actId="47"/>
        <pc:sldMkLst>
          <pc:docMk/>
          <pc:sldMk cId="0" sldId="260"/>
        </pc:sldMkLst>
      </pc:sldChg>
      <pc:sldChg chg="del">
        <pc:chgData name="Kayatri Govindaraju" userId="fa29a155292d457a" providerId="LiveId" clId="{580B9FE2-2646-4682-ADDE-040808E4884C}" dt="2022-06-21T08:07:33.354" v="171" actId="47"/>
        <pc:sldMkLst>
          <pc:docMk/>
          <pc:sldMk cId="0" sldId="261"/>
        </pc:sldMkLst>
      </pc:sldChg>
      <pc:sldChg chg="addSp delSp modSp mod">
        <pc:chgData name="Kayatri Govindaraju" userId="fa29a155292d457a" providerId="LiveId" clId="{580B9FE2-2646-4682-ADDE-040808E4884C}" dt="2022-06-27T07:16:42.411" v="563" actId="20577"/>
        <pc:sldMkLst>
          <pc:docMk/>
          <pc:sldMk cId="0" sldId="262"/>
        </pc:sldMkLst>
        <pc:spChg chg="mod">
          <ac:chgData name="Kayatri Govindaraju" userId="fa29a155292d457a" providerId="LiveId" clId="{580B9FE2-2646-4682-ADDE-040808E4884C}" dt="2022-06-21T08:08:12.802" v="205" actId="14100"/>
          <ac:spMkLst>
            <pc:docMk/>
            <pc:sldMk cId="0" sldId="262"/>
            <ac:spMk id="13" creationId="{00000000-0000-0000-0000-000000000000}"/>
          </ac:spMkLst>
        </pc:spChg>
        <pc:spChg chg="del">
          <ac:chgData name="Kayatri Govindaraju" userId="fa29a155292d457a" providerId="LiveId" clId="{580B9FE2-2646-4682-ADDE-040808E4884C}" dt="2022-06-21T08:07:39.864" v="172" actId="478"/>
          <ac:spMkLst>
            <pc:docMk/>
            <pc:sldMk cId="0" sldId="262"/>
            <ac:spMk id="14" creationId="{00000000-0000-0000-0000-000000000000}"/>
          </ac:spMkLst>
        </pc:spChg>
        <pc:spChg chg="del">
          <ac:chgData name="Kayatri Govindaraju" userId="fa29a155292d457a" providerId="LiveId" clId="{580B9FE2-2646-4682-ADDE-040808E4884C}" dt="2022-06-21T08:07:55.986" v="181" actId="478"/>
          <ac:spMkLst>
            <pc:docMk/>
            <pc:sldMk cId="0" sldId="262"/>
            <ac:spMk id="15" creationId="{00000000-0000-0000-0000-000000000000}"/>
          </ac:spMkLst>
        </pc:spChg>
        <pc:spChg chg="del">
          <ac:chgData name="Kayatri Govindaraju" userId="fa29a155292d457a" providerId="LiveId" clId="{580B9FE2-2646-4682-ADDE-040808E4884C}" dt="2022-06-21T08:07:58.720" v="183" actId="478"/>
          <ac:spMkLst>
            <pc:docMk/>
            <pc:sldMk cId="0" sldId="262"/>
            <ac:spMk id="16" creationId="{00000000-0000-0000-0000-000000000000}"/>
          </ac:spMkLst>
        </pc:spChg>
        <pc:spChg chg="del">
          <ac:chgData name="Kayatri Govindaraju" userId="fa29a155292d457a" providerId="LiveId" clId="{580B9FE2-2646-4682-ADDE-040808E4884C}" dt="2022-06-21T08:07:57.405" v="182" actId="478"/>
          <ac:spMkLst>
            <pc:docMk/>
            <pc:sldMk cId="0" sldId="262"/>
            <ac:spMk id="17" creationId="{00000000-0000-0000-0000-000000000000}"/>
          </ac:spMkLst>
        </pc:spChg>
        <pc:spChg chg="mod">
          <ac:chgData name="Kayatri Govindaraju" userId="fa29a155292d457a" providerId="LiveId" clId="{580B9FE2-2646-4682-ADDE-040808E4884C}" dt="2022-06-21T08:07:42.916" v="175" actId="20577"/>
          <ac:spMkLst>
            <pc:docMk/>
            <pc:sldMk cId="0" sldId="262"/>
            <ac:spMk id="18" creationId="{00000000-0000-0000-0000-000000000000}"/>
          </ac:spMkLst>
        </pc:spChg>
        <pc:spChg chg="mod">
          <ac:chgData name="Kayatri Govindaraju" userId="fa29a155292d457a" providerId="LiveId" clId="{580B9FE2-2646-4682-ADDE-040808E4884C}" dt="2022-06-21T08:07:51.141" v="180" actId="20577"/>
          <ac:spMkLst>
            <pc:docMk/>
            <pc:sldMk cId="0" sldId="262"/>
            <ac:spMk id="19" creationId="{00000000-0000-0000-0000-000000000000}"/>
          </ac:spMkLst>
        </pc:spChg>
        <pc:spChg chg="del">
          <ac:chgData name="Kayatri Govindaraju" userId="fa29a155292d457a" providerId="LiveId" clId="{580B9FE2-2646-4682-ADDE-040808E4884C}" dt="2022-06-21T08:08:09.933" v="204" actId="478"/>
          <ac:spMkLst>
            <pc:docMk/>
            <pc:sldMk cId="0" sldId="262"/>
            <ac:spMk id="20" creationId="{00000000-0000-0000-0000-000000000000}"/>
          </ac:spMkLst>
        </pc:spChg>
        <pc:spChg chg="add mod">
          <ac:chgData name="Kayatri Govindaraju" userId="fa29a155292d457a" providerId="LiveId" clId="{580B9FE2-2646-4682-ADDE-040808E4884C}" dt="2022-06-27T07:16:42.411" v="563" actId="20577"/>
          <ac:spMkLst>
            <pc:docMk/>
            <pc:sldMk cId="0" sldId="262"/>
            <ac:spMk id="22" creationId="{6AA3C0B7-27F2-EA94-69AC-13235FC43674}"/>
          </ac:spMkLst>
        </pc:spChg>
      </pc:sldChg>
      <pc:sldChg chg="del">
        <pc:chgData name="Kayatri Govindaraju" userId="fa29a155292d457a" providerId="LiveId" clId="{580B9FE2-2646-4682-ADDE-040808E4884C}" dt="2022-06-21T08:09:35.504" v="279" actId="47"/>
        <pc:sldMkLst>
          <pc:docMk/>
          <pc:sldMk cId="0" sldId="263"/>
        </pc:sldMkLst>
      </pc:sldChg>
      <pc:sldChg chg="del">
        <pc:chgData name="Kayatri Govindaraju" userId="fa29a155292d457a" providerId="LiveId" clId="{580B9FE2-2646-4682-ADDE-040808E4884C}" dt="2022-06-21T08:09:42.330" v="280" actId="47"/>
        <pc:sldMkLst>
          <pc:docMk/>
          <pc:sldMk cId="0" sldId="264"/>
        </pc:sldMkLst>
      </pc:sldChg>
      <pc:sldChg chg="del">
        <pc:chgData name="Kayatri Govindaraju" userId="fa29a155292d457a" providerId="LiveId" clId="{580B9FE2-2646-4682-ADDE-040808E4884C}" dt="2022-06-21T08:09:43.324" v="281" actId="47"/>
        <pc:sldMkLst>
          <pc:docMk/>
          <pc:sldMk cId="0" sldId="265"/>
        </pc:sldMkLst>
      </pc:sldChg>
      <pc:sldChg chg="del">
        <pc:chgData name="Kayatri Govindaraju" userId="fa29a155292d457a" providerId="LiveId" clId="{580B9FE2-2646-4682-ADDE-040808E4884C}" dt="2022-06-21T08:09:45.816" v="282" actId="47"/>
        <pc:sldMkLst>
          <pc:docMk/>
          <pc:sldMk cId="0" sldId="266"/>
        </pc:sldMkLst>
      </pc:sldChg>
      <pc:sldChg chg="addSp delSp modSp mod">
        <pc:chgData name="Kayatri Govindaraju" userId="fa29a155292d457a" providerId="LiveId" clId="{580B9FE2-2646-4682-ADDE-040808E4884C}" dt="2022-06-21T08:18:57.109" v="538" actId="20577"/>
        <pc:sldMkLst>
          <pc:docMk/>
          <pc:sldMk cId="0" sldId="267"/>
        </pc:sldMkLst>
        <pc:spChg chg="del">
          <ac:chgData name="Kayatri Govindaraju" userId="fa29a155292d457a" providerId="LiveId" clId="{580B9FE2-2646-4682-ADDE-040808E4884C}" dt="2022-06-21T08:11:23.469" v="350" actId="478"/>
          <ac:spMkLst>
            <pc:docMk/>
            <pc:sldMk cId="0" sldId="267"/>
            <ac:spMk id="2" creationId="{00000000-0000-0000-0000-000000000000}"/>
          </ac:spMkLst>
        </pc:spChg>
        <pc:spChg chg="del">
          <ac:chgData name="Kayatri Govindaraju" userId="fa29a155292d457a" providerId="LiveId" clId="{580B9FE2-2646-4682-ADDE-040808E4884C}" dt="2022-06-21T08:11:02.010" v="335" actId="478"/>
          <ac:spMkLst>
            <pc:docMk/>
            <pc:sldMk cId="0" sldId="267"/>
            <ac:spMk id="8" creationId="{00000000-0000-0000-0000-000000000000}"/>
          </ac:spMkLst>
        </pc:spChg>
        <pc:spChg chg="del">
          <ac:chgData name="Kayatri Govindaraju" userId="fa29a155292d457a" providerId="LiveId" clId="{580B9FE2-2646-4682-ADDE-040808E4884C}" dt="2022-06-21T08:11:16.651" v="347" actId="478"/>
          <ac:spMkLst>
            <pc:docMk/>
            <pc:sldMk cId="0" sldId="267"/>
            <ac:spMk id="9" creationId="{00000000-0000-0000-0000-000000000000}"/>
          </ac:spMkLst>
        </pc:spChg>
        <pc:spChg chg="mod">
          <ac:chgData name="Kayatri Govindaraju" userId="fa29a155292d457a" providerId="LiveId" clId="{580B9FE2-2646-4682-ADDE-040808E4884C}" dt="2022-06-21T08:11:26.160" v="351" actId="1076"/>
          <ac:spMkLst>
            <pc:docMk/>
            <pc:sldMk cId="0" sldId="267"/>
            <ac:spMk id="10" creationId="{00000000-0000-0000-0000-000000000000}"/>
          </ac:spMkLst>
        </pc:spChg>
        <pc:spChg chg="del">
          <ac:chgData name="Kayatri Govindaraju" userId="fa29a155292d457a" providerId="LiveId" clId="{580B9FE2-2646-4682-ADDE-040808E4884C}" dt="2022-06-21T08:12:03.234" v="356" actId="478"/>
          <ac:spMkLst>
            <pc:docMk/>
            <pc:sldMk cId="0" sldId="267"/>
            <ac:spMk id="11" creationId="{00000000-0000-0000-0000-000000000000}"/>
          </ac:spMkLst>
        </pc:spChg>
        <pc:spChg chg="del">
          <ac:chgData name="Kayatri Govindaraju" userId="fa29a155292d457a" providerId="LiveId" clId="{580B9FE2-2646-4682-ADDE-040808E4884C}" dt="2022-06-21T08:12:06.008" v="357" actId="478"/>
          <ac:spMkLst>
            <pc:docMk/>
            <pc:sldMk cId="0" sldId="267"/>
            <ac:spMk id="12" creationId="{00000000-0000-0000-0000-000000000000}"/>
          </ac:spMkLst>
        </pc:spChg>
        <pc:spChg chg="del">
          <ac:chgData name="Kayatri Govindaraju" userId="fa29a155292d457a" providerId="LiveId" clId="{580B9FE2-2646-4682-ADDE-040808E4884C}" dt="2022-06-21T08:12:07.411" v="358" actId="478"/>
          <ac:spMkLst>
            <pc:docMk/>
            <pc:sldMk cId="0" sldId="267"/>
            <ac:spMk id="13" creationId="{00000000-0000-0000-0000-000000000000}"/>
          </ac:spMkLst>
        </pc:spChg>
        <pc:spChg chg="del mod">
          <ac:chgData name="Kayatri Govindaraju" userId="fa29a155292d457a" providerId="LiveId" clId="{580B9FE2-2646-4682-ADDE-040808E4884C}" dt="2022-06-21T08:11:58.685" v="353" actId="478"/>
          <ac:spMkLst>
            <pc:docMk/>
            <pc:sldMk cId="0" sldId="267"/>
            <ac:spMk id="14" creationId="{00000000-0000-0000-0000-000000000000}"/>
          </ac:spMkLst>
        </pc:spChg>
        <pc:spChg chg="del">
          <ac:chgData name="Kayatri Govindaraju" userId="fa29a155292d457a" providerId="LiveId" clId="{580B9FE2-2646-4682-ADDE-040808E4884C}" dt="2022-06-21T08:12:00.041" v="354" actId="478"/>
          <ac:spMkLst>
            <pc:docMk/>
            <pc:sldMk cId="0" sldId="267"/>
            <ac:spMk id="15" creationId="{00000000-0000-0000-0000-000000000000}"/>
          </ac:spMkLst>
        </pc:spChg>
        <pc:spChg chg="del">
          <ac:chgData name="Kayatri Govindaraju" userId="fa29a155292d457a" providerId="LiveId" clId="{580B9FE2-2646-4682-ADDE-040808E4884C}" dt="2022-06-21T08:12:01.453" v="355" actId="478"/>
          <ac:spMkLst>
            <pc:docMk/>
            <pc:sldMk cId="0" sldId="267"/>
            <ac:spMk id="16" creationId="{00000000-0000-0000-0000-000000000000}"/>
          </ac:spMkLst>
        </pc:spChg>
        <pc:spChg chg="add mod">
          <ac:chgData name="Kayatri Govindaraju" userId="fa29a155292d457a" providerId="LiveId" clId="{580B9FE2-2646-4682-ADDE-040808E4884C}" dt="2022-06-21T08:16:49.114" v="429" actId="1076"/>
          <ac:spMkLst>
            <pc:docMk/>
            <pc:sldMk cId="0" sldId="267"/>
            <ac:spMk id="24" creationId="{0D8BC022-6733-4D7D-F49B-1DFE261C5B86}"/>
          </ac:spMkLst>
        </pc:spChg>
        <pc:spChg chg="add mod">
          <ac:chgData name="Kayatri Govindaraju" userId="fa29a155292d457a" providerId="LiveId" clId="{580B9FE2-2646-4682-ADDE-040808E4884C}" dt="2022-06-21T08:16:52.168" v="430" actId="1076"/>
          <ac:spMkLst>
            <pc:docMk/>
            <pc:sldMk cId="0" sldId="267"/>
            <ac:spMk id="26" creationId="{38C760DD-9D8B-7818-FC08-B41528CAC841}"/>
          </ac:spMkLst>
        </pc:spChg>
        <pc:spChg chg="add del mod">
          <ac:chgData name="Kayatri Govindaraju" userId="fa29a155292d457a" providerId="LiveId" clId="{580B9FE2-2646-4682-ADDE-040808E4884C}" dt="2022-06-21T08:14:19.406" v="425" actId="478"/>
          <ac:spMkLst>
            <pc:docMk/>
            <pc:sldMk cId="0" sldId="267"/>
            <ac:spMk id="28" creationId="{74B2CE38-D647-B111-B626-24815472325F}"/>
          </ac:spMkLst>
        </pc:spChg>
        <pc:spChg chg="add mod">
          <ac:chgData name="Kayatri Govindaraju" userId="fa29a155292d457a" providerId="LiveId" clId="{580B9FE2-2646-4682-ADDE-040808E4884C}" dt="2022-06-21T08:18:57.109" v="538" actId="20577"/>
          <ac:spMkLst>
            <pc:docMk/>
            <pc:sldMk cId="0" sldId="267"/>
            <ac:spMk id="29" creationId="{7A1D9C86-D93E-A0D0-8694-4D1FDE858792}"/>
          </ac:spMkLst>
        </pc:spChg>
        <pc:grpChg chg="del">
          <ac:chgData name="Kayatri Govindaraju" userId="fa29a155292d457a" providerId="LiveId" clId="{580B9FE2-2646-4682-ADDE-040808E4884C}" dt="2022-06-21T08:11:22.360" v="349" actId="478"/>
          <ac:grpSpMkLst>
            <pc:docMk/>
            <pc:sldMk cId="0" sldId="267"/>
            <ac:grpSpMk id="5" creationId="{00000000-0000-0000-0000-000000000000}"/>
          </ac:grpSpMkLst>
        </pc:grpChg>
      </pc:sldChg>
      <pc:sldChg chg="delSp modSp mod ord">
        <pc:chgData name="Kayatri Govindaraju" userId="fa29a155292d457a" providerId="LiveId" clId="{580B9FE2-2646-4682-ADDE-040808E4884C}" dt="2022-06-21T08:10:34.540" v="330" actId="478"/>
        <pc:sldMkLst>
          <pc:docMk/>
          <pc:sldMk cId="0" sldId="268"/>
        </pc:sldMkLst>
        <pc:spChg chg="del">
          <ac:chgData name="Kayatri Govindaraju" userId="fa29a155292d457a" providerId="LiveId" clId="{580B9FE2-2646-4682-ADDE-040808E4884C}" dt="2022-06-21T08:10:30.132" v="327" actId="478"/>
          <ac:spMkLst>
            <pc:docMk/>
            <pc:sldMk cId="0" sldId="268"/>
            <ac:spMk id="22" creationId="{00000000-0000-0000-0000-000000000000}"/>
          </ac:spMkLst>
        </pc:spChg>
        <pc:spChg chg="del mod">
          <ac:chgData name="Kayatri Govindaraju" userId="fa29a155292d457a" providerId="LiveId" clId="{580B9FE2-2646-4682-ADDE-040808E4884C}" dt="2022-06-21T08:10:34.540" v="330" actId="478"/>
          <ac:spMkLst>
            <pc:docMk/>
            <pc:sldMk cId="0" sldId="268"/>
            <ac:spMk id="23" creationId="{00000000-0000-0000-0000-000000000000}"/>
          </ac:spMkLst>
        </pc:spChg>
        <pc:spChg chg="del">
          <ac:chgData name="Kayatri Govindaraju" userId="fa29a155292d457a" providerId="LiveId" clId="{580B9FE2-2646-4682-ADDE-040808E4884C}" dt="2022-06-21T08:10:22.753" v="325" actId="478"/>
          <ac:spMkLst>
            <pc:docMk/>
            <pc:sldMk cId="0" sldId="268"/>
            <ac:spMk id="24" creationId="{00000000-0000-0000-0000-000000000000}"/>
          </ac:spMkLst>
        </pc:spChg>
        <pc:spChg chg="mod">
          <ac:chgData name="Kayatri Govindaraju" userId="fa29a155292d457a" providerId="LiveId" clId="{580B9FE2-2646-4682-ADDE-040808E4884C}" dt="2022-06-21T08:10:20.247" v="324" actId="20577"/>
          <ac:spMkLst>
            <pc:docMk/>
            <pc:sldMk cId="0" sldId="268"/>
            <ac:spMk id="25" creationId="{00000000-0000-0000-0000-000000000000}"/>
          </ac:spMkLst>
        </pc:spChg>
        <pc:spChg chg="mod">
          <ac:chgData name="Kayatri Govindaraju" userId="fa29a155292d457a" providerId="LiveId" clId="{580B9FE2-2646-4682-ADDE-040808E4884C}" dt="2022-06-21T08:10:27.108" v="326"/>
          <ac:spMkLst>
            <pc:docMk/>
            <pc:sldMk cId="0" sldId="268"/>
            <ac:spMk id="26" creationId="{00000000-0000-0000-0000-000000000000}"/>
          </ac:spMkLst>
        </pc:spChg>
        <pc:spChg chg="mod">
          <ac:chgData name="Kayatri Govindaraju" userId="fa29a155292d457a" providerId="LiveId" clId="{580B9FE2-2646-4682-ADDE-040808E4884C}" dt="2022-06-21T08:10:32.457" v="329"/>
          <ac:spMkLst>
            <pc:docMk/>
            <pc:sldMk cId="0" sldId="268"/>
            <ac:spMk id="27" creationId="{00000000-0000-0000-0000-000000000000}"/>
          </ac:spMkLst>
        </pc:spChg>
        <pc:spChg chg="mod">
          <ac:chgData name="Kayatri Govindaraju" userId="fa29a155292d457a" providerId="LiveId" clId="{580B9FE2-2646-4682-ADDE-040808E4884C}" dt="2022-06-21T08:09:59.491" v="290" actId="5793"/>
          <ac:spMkLst>
            <pc:docMk/>
            <pc:sldMk cId="0" sldId="268"/>
            <ac:spMk id="28" creationId="{00000000-0000-0000-0000-000000000000}"/>
          </ac:spMkLst>
        </pc:spChg>
        <pc:grpChg chg="del">
          <ac:chgData name="Kayatri Govindaraju" userId="fa29a155292d457a" providerId="LiveId" clId="{580B9FE2-2646-4682-ADDE-040808E4884C}" dt="2022-06-21T08:10:03.511" v="291" actId="478"/>
          <ac:grpSpMkLst>
            <pc:docMk/>
            <pc:sldMk cId="0" sldId="268"/>
            <ac:grpSpMk id="8" creationId="{00000000-0000-0000-0000-000000000000}"/>
          </ac:grpSpMkLst>
        </pc:grpChg>
        <pc:grpChg chg="del">
          <ac:chgData name="Kayatri Govindaraju" userId="fa29a155292d457a" providerId="LiveId" clId="{580B9FE2-2646-4682-ADDE-040808E4884C}" dt="2022-06-21T08:10:05.630" v="292" actId="478"/>
          <ac:grpSpMkLst>
            <pc:docMk/>
            <pc:sldMk cId="0" sldId="268"/>
            <ac:grpSpMk id="10" creationId="{00000000-0000-0000-0000-000000000000}"/>
          </ac:grpSpMkLst>
        </pc:grpChg>
        <pc:grpChg chg="del">
          <ac:chgData name="Kayatri Govindaraju" userId="fa29a155292d457a" providerId="LiveId" clId="{580B9FE2-2646-4682-ADDE-040808E4884C}" dt="2022-06-21T08:10:06.513" v="293" actId="478"/>
          <ac:grpSpMkLst>
            <pc:docMk/>
            <pc:sldMk cId="0" sldId="268"/>
            <ac:grpSpMk id="12" creationId="{00000000-0000-0000-0000-000000000000}"/>
          </ac:grpSpMkLst>
        </pc:grpChg>
        <pc:picChg chg="del topLvl">
          <ac:chgData name="Kayatri Govindaraju" userId="fa29a155292d457a" providerId="LiveId" clId="{580B9FE2-2646-4682-ADDE-040808E4884C}" dt="2022-06-21T08:10:03.511" v="291" actId="478"/>
          <ac:picMkLst>
            <pc:docMk/>
            <pc:sldMk cId="0" sldId="268"/>
            <ac:picMk id="9" creationId="{00000000-0000-0000-0000-000000000000}"/>
          </ac:picMkLst>
        </pc:picChg>
        <pc:picChg chg="del topLvl">
          <ac:chgData name="Kayatri Govindaraju" userId="fa29a155292d457a" providerId="LiveId" clId="{580B9FE2-2646-4682-ADDE-040808E4884C}" dt="2022-06-21T08:10:05.630" v="292" actId="478"/>
          <ac:picMkLst>
            <pc:docMk/>
            <pc:sldMk cId="0" sldId="268"/>
            <ac:picMk id="11" creationId="{00000000-0000-0000-0000-000000000000}"/>
          </ac:picMkLst>
        </pc:picChg>
      </pc:sldChg>
      <pc:sldChg chg="del">
        <pc:chgData name="Kayatri Govindaraju" userId="fa29a155292d457a" providerId="LiveId" clId="{580B9FE2-2646-4682-ADDE-040808E4884C}" dt="2022-06-21T08:10:43.251" v="331" actId="47"/>
        <pc:sldMkLst>
          <pc:docMk/>
          <pc:sldMk cId="0" sldId="269"/>
        </pc:sldMkLst>
      </pc:sldChg>
      <pc:sldChg chg="delSp modSp mod">
        <pc:chgData name="Kayatri Govindaraju" userId="fa29a155292d457a" providerId="LiveId" clId="{580B9FE2-2646-4682-ADDE-040808E4884C}" dt="2022-06-21T08:19:32.341" v="561" actId="478"/>
        <pc:sldMkLst>
          <pc:docMk/>
          <pc:sldMk cId="0" sldId="270"/>
        </pc:sldMkLst>
        <pc:spChg chg="del">
          <ac:chgData name="Kayatri Govindaraju" userId="fa29a155292d457a" providerId="LiveId" clId="{580B9FE2-2646-4682-ADDE-040808E4884C}" dt="2022-06-21T08:19:30.244" v="560" actId="478"/>
          <ac:spMkLst>
            <pc:docMk/>
            <pc:sldMk cId="0" sldId="270"/>
            <ac:spMk id="2" creationId="{00000000-0000-0000-0000-000000000000}"/>
          </ac:spMkLst>
        </pc:spChg>
        <pc:spChg chg="del">
          <ac:chgData name="Kayatri Govindaraju" userId="fa29a155292d457a" providerId="LiveId" clId="{580B9FE2-2646-4682-ADDE-040808E4884C}" dt="2022-06-21T08:19:28.058" v="559" actId="478"/>
          <ac:spMkLst>
            <pc:docMk/>
            <pc:sldMk cId="0" sldId="270"/>
            <ac:spMk id="5" creationId="{00000000-0000-0000-0000-000000000000}"/>
          </ac:spMkLst>
        </pc:spChg>
        <pc:spChg chg="del">
          <ac:chgData name="Kayatri Govindaraju" userId="fa29a155292d457a" providerId="LiveId" clId="{580B9FE2-2646-4682-ADDE-040808E4884C}" dt="2022-06-21T08:19:32.341" v="561" actId="478"/>
          <ac:spMkLst>
            <pc:docMk/>
            <pc:sldMk cId="0" sldId="270"/>
            <ac:spMk id="6" creationId="{00000000-0000-0000-0000-000000000000}"/>
          </ac:spMkLst>
        </pc:spChg>
        <pc:spChg chg="mod">
          <ac:chgData name="Kayatri Govindaraju" userId="fa29a155292d457a" providerId="LiveId" clId="{580B9FE2-2646-4682-ADDE-040808E4884C}" dt="2022-06-21T08:19:25.748" v="558" actId="1076"/>
          <ac:spMkLst>
            <pc:docMk/>
            <pc:sldMk cId="0" sldId="270"/>
            <ac:spMk id="7" creationId="{00000000-0000-0000-0000-000000000000}"/>
          </ac:spMkLst>
        </pc:spChg>
        <pc:spChg chg="del">
          <ac:chgData name="Kayatri Govindaraju" userId="fa29a155292d457a" providerId="LiveId" clId="{580B9FE2-2646-4682-ADDE-040808E4884C}" dt="2022-06-21T08:19:22.607" v="557" actId="478"/>
          <ac:spMkLst>
            <pc:docMk/>
            <pc:sldMk cId="0" sldId="270"/>
            <ac:spMk id="8" creationId="{00000000-0000-0000-0000-000000000000}"/>
          </ac:spMkLst>
        </pc:spChg>
        <pc:spChg chg="del">
          <ac:chgData name="Kayatri Govindaraju" userId="fa29a155292d457a" providerId="LiveId" clId="{580B9FE2-2646-4682-ADDE-040808E4884C}" dt="2022-06-21T08:19:12.514" v="539" actId="478"/>
          <ac:spMkLst>
            <pc:docMk/>
            <pc:sldMk cId="0" sldId="270"/>
            <ac:spMk id="1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8.sv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08528" y="1810674"/>
            <a:ext cx="1270944" cy="6046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4856034" y="-1422191"/>
            <a:ext cx="4806532" cy="48065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 flipH="1">
            <a:off x="-1062719" y="-1422191"/>
            <a:ext cx="4806532" cy="480653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8187890">
            <a:off x="15560506" y="8043695"/>
            <a:ext cx="3397588" cy="3402216"/>
            <a:chOff x="0" y="0"/>
            <a:chExt cx="2354580" cy="23577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53310" cy="2357788"/>
            </a:xfrm>
            <a:custGeom>
              <a:avLst/>
              <a:gdLst/>
              <a:ahLst/>
              <a:cxnLst/>
              <a:rect l="l" t="t" r="r" b="b"/>
              <a:pathLst>
                <a:path w="2353310" h="2357788">
                  <a:moveTo>
                    <a:pt x="784860" y="2290478"/>
                  </a:moveTo>
                  <a:cubicBezTo>
                    <a:pt x="905510" y="2331118"/>
                    <a:pt x="1042670" y="2357788"/>
                    <a:pt x="1177290" y="2357788"/>
                  </a:cubicBezTo>
                  <a:cubicBezTo>
                    <a:pt x="1311910" y="2357788"/>
                    <a:pt x="1441450" y="2334928"/>
                    <a:pt x="1560830" y="2294288"/>
                  </a:cubicBezTo>
                  <a:cubicBezTo>
                    <a:pt x="1563370" y="2293018"/>
                    <a:pt x="1565910" y="2293018"/>
                    <a:pt x="1568450" y="2291748"/>
                  </a:cubicBezTo>
                  <a:cubicBezTo>
                    <a:pt x="2016760" y="2129188"/>
                    <a:pt x="2346960" y="1699928"/>
                    <a:pt x="2353310" y="1199851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198974"/>
                  </a:lnTo>
                  <a:cubicBezTo>
                    <a:pt x="6350" y="1702468"/>
                    <a:pt x="331470" y="2131728"/>
                    <a:pt x="784860" y="2290478"/>
                  </a:cubicBezTo>
                  <a:close/>
                </a:path>
              </a:pathLst>
            </a:custGeom>
            <a:solidFill>
              <a:srgbClr val="DFAC0D"/>
            </a:solidFill>
          </p:spPr>
        </p:sp>
      </p:grpSp>
      <p:grpSp>
        <p:nvGrpSpPr>
          <p:cNvPr id="7" name="Group 7"/>
          <p:cNvGrpSpPr/>
          <p:nvPr/>
        </p:nvGrpSpPr>
        <p:grpSpPr>
          <a:xfrm rot="-8100000">
            <a:off x="-670094" y="8043695"/>
            <a:ext cx="3397588" cy="3402216"/>
            <a:chOff x="0" y="0"/>
            <a:chExt cx="2354580" cy="235778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53310" cy="2357788"/>
            </a:xfrm>
            <a:custGeom>
              <a:avLst/>
              <a:gdLst/>
              <a:ahLst/>
              <a:cxnLst/>
              <a:rect l="l" t="t" r="r" b="b"/>
              <a:pathLst>
                <a:path w="2353310" h="2357788">
                  <a:moveTo>
                    <a:pt x="784860" y="2290478"/>
                  </a:moveTo>
                  <a:cubicBezTo>
                    <a:pt x="905510" y="2331118"/>
                    <a:pt x="1042670" y="2357788"/>
                    <a:pt x="1177290" y="2357788"/>
                  </a:cubicBezTo>
                  <a:cubicBezTo>
                    <a:pt x="1311910" y="2357788"/>
                    <a:pt x="1441450" y="2334928"/>
                    <a:pt x="1560830" y="2294288"/>
                  </a:cubicBezTo>
                  <a:cubicBezTo>
                    <a:pt x="1563370" y="2293018"/>
                    <a:pt x="1565910" y="2293018"/>
                    <a:pt x="1568450" y="2291748"/>
                  </a:cubicBezTo>
                  <a:cubicBezTo>
                    <a:pt x="2016760" y="2129188"/>
                    <a:pt x="2346960" y="1699928"/>
                    <a:pt x="2353310" y="1199851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198974"/>
                  </a:lnTo>
                  <a:cubicBezTo>
                    <a:pt x="6350" y="1702468"/>
                    <a:pt x="331470" y="2131728"/>
                    <a:pt x="784860" y="2290478"/>
                  </a:cubicBezTo>
                  <a:close/>
                </a:path>
              </a:pathLst>
            </a:custGeom>
            <a:solidFill>
              <a:srgbClr val="DFAC0D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alphaModFix amt="2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582472">
            <a:off x="7894193" y="9248903"/>
            <a:ext cx="2499614" cy="236526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alphaModFix amt="2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096931" y="4407207"/>
            <a:ext cx="2437479" cy="232225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alphaModFix amt="2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993061" y="4407207"/>
            <a:ext cx="2437479" cy="2322253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3635626" y="4831665"/>
            <a:ext cx="10954993" cy="2346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8"/>
              </a:lnSpc>
            </a:pPr>
            <a:r>
              <a:rPr lang="en-US" sz="4400" dirty="0">
                <a:solidFill>
                  <a:srgbClr val="FCBF01"/>
                </a:solidFill>
                <a:latin typeface="League Spartan Bold"/>
              </a:rPr>
              <a:t>Please insert your project team name AND please insert idea title here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029200" y="3014084"/>
            <a:ext cx="8967961" cy="1218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b="1" i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Pitch-Perfect FOP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269259"/>
            <a:ext cx="1286735" cy="32168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4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542121">
            <a:off x="8470669" y="-1928592"/>
            <a:ext cx="4190985" cy="396572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9985976" y="1028700"/>
            <a:ext cx="17526000" cy="175260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CBF01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028700" y="2019793"/>
            <a:ext cx="6411721" cy="1642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469"/>
              </a:lnSpc>
            </a:pPr>
            <a:r>
              <a:rPr lang="en-US" sz="9621">
                <a:solidFill>
                  <a:srgbClr val="FFFFFF"/>
                </a:solidFill>
                <a:latin typeface="Open Sauce SemiBold"/>
              </a:rPr>
              <a:t>About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3140278"/>
            <a:ext cx="12915900" cy="1757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954"/>
              </a:lnSpc>
            </a:pPr>
            <a:r>
              <a:rPr lang="en-US" sz="10682" dirty="0">
                <a:solidFill>
                  <a:srgbClr val="F1C024"/>
                </a:solidFill>
                <a:latin typeface="Open Sauce SemiBold Bold"/>
              </a:rPr>
              <a:t>Your business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A3A685-223A-8B2E-FE8F-BE1E1B2ED489}"/>
              </a:ext>
            </a:extLst>
          </p:cNvPr>
          <p:cNvSpPr txBox="1"/>
          <p:nvPr/>
        </p:nvSpPr>
        <p:spPr>
          <a:xfrm>
            <a:off x="1126846" y="5751916"/>
            <a:ext cx="1762212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  <a:latin typeface="Open Sauce SemiBold Bold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Tell us the collective experience of your team in ensuring the success of this project. </a:t>
            </a:r>
          </a:p>
          <a:p>
            <a:endParaRPr lang="en-US" sz="3200" dirty="0">
              <a:highlight>
                <a:srgbClr val="FFFF00"/>
              </a:highlight>
              <a:latin typeface="Open Sauce SemiBold Bold" panose="020B060402020202020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3200" dirty="0">
                <a:highlight>
                  <a:srgbClr val="FFFF00"/>
                </a:highlight>
                <a:latin typeface="Open Sauce SemiBold Bold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Roles &amp; responsibilities – who does what?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46420" y="1028700"/>
            <a:ext cx="2403988" cy="2121019"/>
            <a:chOff x="0" y="0"/>
            <a:chExt cx="1610555" cy="14209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10555" cy="1420979"/>
            </a:xfrm>
            <a:custGeom>
              <a:avLst/>
              <a:gdLst/>
              <a:ahLst/>
              <a:cxnLst/>
              <a:rect l="l" t="t" r="r" b="b"/>
              <a:pathLst>
                <a:path w="1610555" h="1420979">
                  <a:moveTo>
                    <a:pt x="0" y="0"/>
                  </a:moveTo>
                  <a:lnTo>
                    <a:pt x="1610555" y="0"/>
                  </a:lnTo>
                  <a:lnTo>
                    <a:pt x="1610555" y="1420979"/>
                  </a:lnTo>
                  <a:lnTo>
                    <a:pt x="0" y="1420979"/>
                  </a:lnTo>
                  <a:close/>
                </a:path>
              </a:pathLst>
            </a:custGeom>
            <a:solidFill>
              <a:srgbClr val="F9C04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46420" y="4082991"/>
            <a:ext cx="2403988" cy="2121019"/>
            <a:chOff x="0" y="0"/>
            <a:chExt cx="1610555" cy="14209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10555" cy="1420979"/>
            </a:xfrm>
            <a:custGeom>
              <a:avLst/>
              <a:gdLst/>
              <a:ahLst/>
              <a:cxnLst/>
              <a:rect l="l" t="t" r="r" b="b"/>
              <a:pathLst>
                <a:path w="1610555" h="1420979">
                  <a:moveTo>
                    <a:pt x="0" y="0"/>
                  </a:moveTo>
                  <a:lnTo>
                    <a:pt x="1610555" y="0"/>
                  </a:lnTo>
                  <a:lnTo>
                    <a:pt x="1610555" y="1420979"/>
                  </a:lnTo>
                  <a:lnTo>
                    <a:pt x="0" y="1420979"/>
                  </a:lnTo>
                  <a:close/>
                </a:path>
              </a:pathLst>
            </a:custGeom>
            <a:solidFill>
              <a:srgbClr val="F9C041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346420" y="7137281"/>
            <a:ext cx="2403988" cy="2121019"/>
            <a:chOff x="0" y="0"/>
            <a:chExt cx="1610555" cy="14209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10555" cy="1420979"/>
            </a:xfrm>
            <a:custGeom>
              <a:avLst/>
              <a:gdLst/>
              <a:ahLst/>
              <a:cxnLst/>
              <a:rect l="l" t="t" r="r" b="b"/>
              <a:pathLst>
                <a:path w="1610555" h="1420979">
                  <a:moveTo>
                    <a:pt x="0" y="0"/>
                  </a:moveTo>
                  <a:lnTo>
                    <a:pt x="1610555" y="0"/>
                  </a:lnTo>
                  <a:lnTo>
                    <a:pt x="1610555" y="1420979"/>
                  </a:lnTo>
                  <a:lnTo>
                    <a:pt x="0" y="1420979"/>
                  </a:lnTo>
                  <a:close/>
                </a:path>
              </a:pathLst>
            </a:custGeom>
            <a:solidFill>
              <a:srgbClr val="F9C041"/>
            </a:solidFill>
          </p:spPr>
        </p:sp>
      </p:grpSp>
      <p:sp>
        <p:nvSpPr>
          <p:cNvPr id="14" name="AutoShape 14"/>
          <p:cNvSpPr/>
          <p:nvPr/>
        </p:nvSpPr>
        <p:spPr>
          <a:xfrm rot="5400000">
            <a:off x="3436131" y="5226044"/>
            <a:ext cx="7512180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5" name="Group 15"/>
          <p:cNvGrpSpPr/>
          <p:nvPr/>
        </p:nvGrpSpPr>
        <p:grpSpPr>
          <a:xfrm>
            <a:off x="6955633" y="1010798"/>
            <a:ext cx="473177" cy="473177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C024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6955633" y="8785123"/>
            <a:ext cx="473177" cy="473177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C024"/>
            </a:solidFill>
          </p:spPr>
        </p:sp>
      </p:grpSp>
      <p:grpSp>
        <p:nvGrpSpPr>
          <p:cNvPr id="19" name="Group 19"/>
          <p:cNvGrpSpPr/>
          <p:nvPr/>
        </p:nvGrpSpPr>
        <p:grpSpPr>
          <a:xfrm rot="-7704742">
            <a:off x="-757332" y="5742324"/>
            <a:ext cx="4305786" cy="5939243"/>
            <a:chOff x="0" y="0"/>
            <a:chExt cx="2354580" cy="324782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353310" cy="3247821"/>
            </a:xfrm>
            <a:custGeom>
              <a:avLst/>
              <a:gdLst/>
              <a:ahLst/>
              <a:cxnLst/>
              <a:rect l="l" t="t" r="r" b="b"/>
              <a:pathLst>
                <a:path w="2353310" h="3247821">
                  <a:moveTo>
                    <a:pt x="784860" y="3180511"/>
                  </a:moveTo>
                  <a:cubicBezTo>
                    <a:pt x="905510" y="3221151"/>
                    <a:pt x="1042670" y="3247821"/>
                    <a:pt x="1177290" y="3247821"/>
                  </a:cubicBezTo>
                  <a:cubicBezTo>
                    <a:pt x="1311910" y="3247821"/>
                    <a:pt x="1441450" y="3224961"/>
                    <a:pt x="1560830" y="3184321"/>
                  </a:cubicBezTo>
                  <a:cubicBezTo>
                    <a:pt x="1563370" y="3183051"/>
                    <a:pt x="1565910" y="3183051"/>
                    <a:pt x="1568450" y="3181781"/>
                  </a:cubicBezTo>
                  <a:cubicBezTo>
                    <a:pt x="2016760" y="3019221"/>
                    <a:pt x="2346960" y="2589961"/>
                    <a:pt x="2353310" y="208714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085584"/>
                  </a:lnTo>
                  <a:cubicBezTo>
                    <a:pt x="6350" y="2592501"/>
                    <a:pt x="331470" y="3021761"/>
                    <a:pt x="784860" y="3180511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8181690"/>
            <a:ext cx="266091" cy="1060509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11234771" y="1190237"/>
            <a:ext cx="6024529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3100" dirty="0">
                <a:solidFill>
                  <a:srgbClr val="F9C041"/>
                </a:solidFill>
                <a:latin typeface="Open Sans Light Bold"/>
              </a:rPr>
              <a:t>Member Detail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234771" y="4221361"/>
            <a:ext cx="5429295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3100" dirty="0">
                <a:solidFill>
                  <a:srgbClr val="F9C041"/>
                </a:solidFill>
                <a:latin typeface="Open Sans Light Bold"/>
              </a:rPr>
              <a:t>Member Detail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234771" y="7275652"/>
            <a:ext cx="5429295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3100" dirty="0">
                <a:solidFill>
                  <a:srgbClr val="F9C041"/>
                </a:solidFill>
                <a:latin typeface="Open Sans Light Bold"/>
              </a:rPr>
              <a:t>Member Detail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28700" y="1974955"/>
            <a:ext cx="5066560" cy="269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99"/>
              </a:lnSpc>
            </a:pPr>
            <a:r>
              <a:rPr lang="en-US" sz="9999" dirty="0">
                <a:solidFill>
                  <a:srgbClr val="F9C041"/>
                </a:solidFill>
                <a:latin typeface="Open Sauce SemiBold Bold"/>
              </a:rPr>
              <a:t>Your </a:t>
            </a:r>
          </a:p>
          <a:p>
            <a:pPr>
              <a:lnSpc>
                <a:spcPts val="10499"/>
              </a:lnSpc>
            </a:pPr>
            <a:r>
              <a:rPr lang="en-US" sz="9999" dirty="0">
                <a:solidFill>
                  <a:srgbClr val="F9C041"/>
                </a:solidFill>
                <a:latin typeface="Open Sauce SemiBold Bold"/>
              </a:rPr>
              <a:t>Team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28700" y="1086998"/>
            <a:ext cx="4310208" cy="787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4"/>
              </a:lnSpc>
            </a:pPr>
            <a:r>
              <a:rPr lang="en-US" sz="5730">
                <a:solidFill>
                  <a:srgbClr val="FAFAFA"/>
                </a:solidFill>
                <a:latin typeface="Montserrat Bold"/>
              </a:rPr>
              <a:t>Meet Our</a:t>
            </a:r>
          </a:p>
        </p:txBody>
      </p: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13741012" y="688581"/>
            <a:ext cx="9093976" cy="9093976"/>
            <a:chOff x="0" y="0"/>
            <a:chExt cx="2787650" cy="278765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787650" cy="2787650"/>
            </a:xfrm>
            <a:custGeom>
              <a:avLst/>
              <a:gdLst/>
              <a:ahLst/>
              <a:cxnLst/>
              <a:rect l="l" t="t" r="r" b="b"/>
              <a:pathLst>
                <a:path w="2787650" h="278765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39228" y="0"/>
            <a:ext cx="5748772" cy="10287000"/>
            <a:chOff x="0" y="0"/>
            <a:chExt cx="1069556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9556" cy="1913890"/>
            </a:xfrm>
            <a:custGeom>
              <a:avLst/>
              <a:gdLst/>
              <a:ahLst/>
              <a:cxnLst/>
              <a:rect l="l" t="t" r="r" b="b"/>
              <a:pathLst>
                <a:path w="1069556" h="1913890">
                  <a:moveTo>
                    <a:pt x="0" y="0"/>
                  </a:moveTo>
                  <a:lnTo>
                    <a:pt x="1069556" y="0"/>
                  </a:lnTo>
                  <a:lnTo>
                    <a:pt x="106955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1C024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9048936" y="1611887"/>
            <a:ext cx="6980583" cy="7344788"/>
            <a:chOff x="0" y="0"/>
            <a:chExt cx="5842000" cy="6146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842000" cy="6146800"/>
            </a:xfrm>
            <a:custGeom>
              <a:avLst/>
              <a:gdLst/>
              <a:ahLst/>
              <a:cxnLst/>
              <a:rect l="l" t="t" r="r" b="b"/>
              <a:pathLst>
                <a:path w="5842000" h="6146800">
                  <a:moveTo>
                    <a:pt x="5842000" y="6146800"/>
                  </a:moveTo>
                  <a:lnTo>
                    <a:pt x="0" y="6146800"/>
                  </a:lnTo>
                  <a:lnTo>
                    <a:pt x="0" y="0"/>
                  </a:lnTo>
                  <a:lnTo>
                    <a:pt x="5842000" y="0"/>
                  </a:lnTo>
                  <a:lnTo>
                    <a:pt x="5842000" y="6146800"/>
                  </a:lnTo>
                  <a:close/>
                </a:path>
              </a:pathLst>
            </a:custGeom>
            <a:blipFill>
              <a:blip r:embed="rId2"/>
              <a:stretch>
                <a:fillRect l="-28593" r="-28593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5842000" cy="6146800"/>
            </a:xfrm>
            <a:custGeom>
              <a:avLst/>
              <a:gdLst/>
              <a:ahLst/>
              <a:cxnLst/>
              <a:rect l="l" t="t" r="r" b="b"/>
              <a:pathLst>
                <a:path w="5842000" h="6146800">
                  <a:moveTo>
                    <a:pt x="5842000" y="6146800"/>
                  </a:moveTo>
                  <a:lnTo>
                    <a:pt x="0" y="6146800"/>
                  </a:lnTo>
                  <a:lnTo>
                    <a:pt x="0" y="0"/>
                  </a:lnTo>
                  <a:lnTo>
                    <a:pt x="5842000" y="0"/>
                  </a:lnTo>
                  <a:lnTo>
                    <a:pt x="5842000" y="6146800"/>
                  </a:lnTo>
                  <a:close/>
                </a:path>
              </a:pathLst>
            </a:custGeom>
            <a:blipFill>
              <a:blip r:embed="rId3"/>
              <a:stretch>
                <a:fillRect t="-286" b="-286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1028700" y="1651989"/>
            <a:ext cx="7760281" cy="26539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883"/>
              </a:lnSpc>
            </a:pPr>
            <a:r>
              <a:rPr lang="en-US" sz="5400" dirty="0">
                <a:solidFill>
                  <a:srgbClr val="FCBF01"/>
                </a:solidFill>
                <a:latin typeface="League Spartan Bold"/>
              </a:rPr>
              <a:t>What are you trying to solve? Why?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1286735" cy="32168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alphaModFix amt="2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700000">
            <a:off x="7830196" y="3982374"/>
            <a:ext cx="2437479" cy="23222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52A9FA-C987-6249-43B1-A9C21B25E1A8}"/>
              </a:ext>
            </a:extLst>
          </p:cNvPr>
          <p:cNvSpPr txBox="1"/>
          <p:nvPr/>
        </p:nvSpPr>
        <p:spPr>
          <a:xfrm>
            <a:off x="986643" y="5143500"/>
            <a:ext cx="9144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  <a:latin typeface="Open Sauce SemiBold Bold" panose="020B0604020202020204" charset="0"/>
              </a:rPr>
              <a:t>What is the problem your product/services is addressing?</a:t>
            </a:r>
          </a:p>
          <a:p>
            <a:endParaRPr lang="en-US" sz="2800" dirty="0">
              <a:highlight>
                <a:srgbClr val="FFFF00"/>
              </a:highlight>
              <a:latin typeface="Open Sauce SemiBold Bold" panose="020B0604020202020204" charset="0"/>
            </a:endParaRPr>
          </a:p>
          <a:p>
            <a:r>
              <a:rPr lang="en-US" sz="2800" dirty="0">
                <a:highlight>
                  <a:srgbClr val="FFFF00"/>
                </a:highlight>
                <a:latin typeface="Open Sauce SemiBold Bold" panose="020B0604020202020204" charset="0"/>
              </a:rPr>
              <a:t>Why is it worth solving? Describe the impact created by solving/addressing this problem.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748772" cy="10287000"/>
            <a:chOff x="0" y="0"/>
            <a:chExt cx="1069556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9556" cy="1913890"/>
            </a:xfrm>
            <a:custGeom>
              <a:avLst/>
              <a:gdLst/>
              <a:ahLst/>
              <a:cxnLst/>
              <a:rect l="l" t="t" r="r" b="b"/>
              <a:pathLst>
                <a:path w="1069556" h="1913890">
                  <a:moveTo>
                    <a:pt x="0" y="0"/>
                  </a:moveTo>
                  <a:lnTo>
                    <a:pt x="1069556" y="0"/>
                  </a:lnTo>
                  <a:lnTo>
                    <a:pt x="106955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1C024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258481" y="1471106"/>
            <a:ext cx="6980583" cy="7344788"/>
            <a:chOff x="0" y="0"/>
            <a:chExt cx="5842000" cy="6146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842000" cy="6146800"/>
            </a:xfrm>
            <a:custGeom>
              <a:avLst/>
              <a:gdLst/>
              <a:ahLst/>
              <a:cxnLst/>
              <a:rect l="l" t="t" r="r" b="b"/>
              <a:pathLst>
                <a:path w="5842000" h="6146800">
                  <a:moveTo>
                    <a:pt x="5842000" y="6146800"/>
                  </a:moveTo>
                  <a:lnTo>
                    <a:pt x="0" y="6146800"/>
                  </a:lnTo>
                  <a:lnTo>
                    <a:pt x="0" y="0"/>
                  </a:lnTo>
                  <a:lnTo>
                    <a:pt x="5842000" y="0"/>
                  </a:lnTo>
                  <a:lnTo>
                    <a:pt x="5842000" y="6146800"/>
                  </a:lnTo>
                  <a:close/>
                </a:path>
              </a:pathLst>
            </a:custGeom>
            <a:blipFill>
              <a:blip r:embed="rId2"/>
              <a:stretch>
                <a:fillRect l="-28913" r="-28913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5842000" cy="6146800"/>
            </a:xfrm>
            <a:custGeom>
              <a:avLst/>
              <a:gdLst/>
              <a:ahLst/>
              <a:cxnLst/>
              <a:rect l="l" t="t" r="r" b="b"/>
              <a:pathLst>
                <a:path w="5842000" h="6146800">
                  <a:moveTo>
                    <a:pt x="5842000" y="6146800"/>
                  </a:moveTo>
                  <a:lnTo>
                    <a:pt x="0" y="6146800"/>
                  </a:lnTo>
                  <a:lnTo>
                    <a:pt x="0" y="0"/>
                  </a:lnTo>
                  <a:lnTo>
                    <a:pt x="5842000" y="0"/>
                  </a:lnTo>
                  <a:lnTo>
                    <a:pt x="5842000" y="6146800"/>
                  </a:lnTo>
                  <a:close/>
                </a:path>
              </a:pathLst>
            </a:custGeom>
            <a:blipFill>
              <a:blip r:embed="rId3"/>
              <a:stretch>
                <a:fillRect t="-286" b="-286"/>
              </a:stretch>
            </a:blip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560760" y="1471106"/>
            <a:ext cx="1286735" cy="321684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5664815" y="7618296"/>
            <a:ext cx="4179570" cy="4179570"/>
            <a:chOff x="0" y="0"/>
            <a:chExt cx="2787650" cy="27876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87650" cy="2787650"/>
            </a:xfrm>
            <a:custGeom>
              <a:avLst/>
              <a:gdLst/>
              <a:ahLst/>
              <a:cxnLst/>
              <a:rect l="l" t="t" r="r" b="b"/>
              <a:pathLst>
                <a:path w="2787650" h="278765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9753600" y="2044761"/>
            <a:ext cx="8946440" cy="2753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883"/>
              </a:lnSpc>
            </a:pPr>
            <a:r>
              <a:rPr lang="en-US" sz="8000" dirty="0">
                <a:solidFill>
                  <a:srgbClr val="FCBF01"/>
                </a:solidFill>
                <a:latin typeface="League Spartan Bold"/>
              </a:rPr>
              <a:t>PROPOSED SOLUTION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85133E-2959-9B87-4A45-BDD0930FA6AE}"/>
              </a:ext>
            </a:extLst>
          </p:cNvPr>
          <p:cNvSpPr txBox="1"/>
          <p:nvPr/>
        </p:nvSpPr>
        <p:spPr>
          <a:xfrm>
            <a:off x="9753600" y="5228508"/>
            <a:ext cx="81534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  <a:latin typeface="Open Sauce SemiBold Bold" panose="020B0604020202020204" charset="0"/>
              </a:rPr>
              <a:t>Describe your solution. Please provide a diagram or illustration of your proposed solution if it helps</a:t>
            </a:r>
          </a:p>
          <a:p>
            <a:endParaRPr lang="en-US" sz="2800" dirty="0">
              <a:highlight>
                <a:srgbClr val="FFFF00"/>
              </a:highlight>
              <a:latin typeface="Open Sauce SemiBold Bold" panose="020B0604020202020204" charset="0"/>
            </a:endParaRPr>
          </a:p>
          <a:p>
            <a:r>
              <a:rPr lang="en-US" sz="2800" dirty="0">
                <a:highlight>
                  <a:srgbClr val="FFFF00"/>
                </a:highlight>
                <a:latin typeface="Open Sauce SemiBold Bold" panose="020B0604020202020204" charset="0"/>
              </a:rPr>
              <a:t>Tell us the uniqueness of your proposed solution and why does it matter?</a:t>
            </a:r>
          </a:p>
          <a:p>
            <a:endParaRPr lang="en-US" sz="2800" dirty="0">
              <a:highlight>
                <a:srgbClr val="FFFF00"/>
              </a:highlight>
              <a:latin typeface="Open Sauce SemiBold Bold" panose="020B0604020202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81435" y="5278855"/>
            <a:ext cx="7377865" cy="3979445"/>
            <a:chOff x="0" y="0"/>
            <a:chExt cx="2691465" cy="14517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91465" cy="1451712"/>
            </a:xfrm>
            <a:custGeom>
              <a:avLst/>
              <a:gdLst/>
              <a:ahLst/>
              <a:cxnLst/>
              <a:rect l="l" t="t" r="r" b="b"/>
              <a:pathLst>
                <a:path w="2691465" h="1451712">
                  <a:moveTo>
                    <a:pt x="0" y="0"/>
                  </a:moveTo>
                  <a:lnTo>
                    <a:pt x="2691465" y="0"/>
                  </a:lnTo>
                  <a:lnTo>
                    <a:pt x="2691465" y="1451712"/>
                  </a:lnTo>
                  <a:lnTo>
                    <a:pt x="0" y="1451712"/>
                  </a:lnTo>
                  <a:close/>
                </a:path>
              </a:pathLst>
            </a:custGeom>
            <a:solidFill>
              <a:srgbClr val="E8E8E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170366" y="5525804"/>
            <a:ext cx="6800004" cy="3485547"/>
            <a:chOff x="0" y="0"/>
            <a:chExt cx="9066671" cy="4647396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t="11314" b="11314"/>
            <a:stretch>
              <a:fillRect/>
            </a:stretch>
          </p:blipFill>
          <p:spPr>
            <a:xfrm>
              <a:off x="0" y="0"/>
              <a:ext cx="9066671" cy="4647396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028700" y="0"/>
            <a:ext cx="7716755" cy="10287000"/>
            <a:chOff x="0" y="0"/>
            <a:chExt cx="23940575" cy="3191454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940574" cy="31914542"/>
            </a:xfrm>
            <a:custGeom>
              <a:avLst/>
              <a:gdLst/>
              <a:ahLst/>
              <a:cxnLst/>
              <a:rect l="l" t="t" r="r" b="b"/>
              <a:pathLst>
                <a:path w="23940574" h="31914542">
                  <a:moveTo>
                    <a:pt x="0" y="0"/>
                  </a:moveTo>
                  <a:lnTo>
                    <a:pt x="23940574" y="0"/>
                  </a:lnTo>
                  <a:lnTo>
                    <a:pt x="23940574" y="31914542"/>
                  </a:lnTo>
                  <a:lnTo>
                    <a:pt x="0" y="31914542"/>
                  </a:lnTo>
                  <a:close/>
                </a:path>
              </a:pathLst>
            </a:custGeom>
            <a:solidFill>
              <a:srgbClr val="F9C041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2222408" y="1152901"/>
            <a:ext cx="1137114" cy="1137114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2222408" y="5563405"/>
            <a:ext cx="1137114" cy="1137114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881435" y="1028700"/>
            <a:ext cx="1286735" cy="32168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881434" y="1838354"/>
            <a:ext cx="7088935" cy="769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24"/>
              </a:lnSpc>
            </a:pPr>
            <a:r>
              <a:rPr lang="en-US" sz="5494" dirty="0">
                <a:solidFill>
                  <a:srgbClr val="FDFDFD"/>
                </a:solidFill>
                <a:latin typeface="League Spartan Bold"/>
              </a:rPr>
              <a:t>EXPECTED BUDGET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269668" y="1488096"/>
            <a:ext cx="1042593" cy="415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0"/>
              </a:lnSpc>
            </a:pPr>
            <a:r>
              <a:rPr lang="en-US" sz="2741" dirty="0">
                <a:solidFill>
                  <a:srgbClr val="F9C041"/>
                </a:solidFill>
                <a:latin typeface="Poppins Bold"/>
              </a:rPr>
              <a:t>1K+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69668" y="5898600"/>
            <a:ext cx="1042593" cy="415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0"/>
              </a:lnSpc>
            </a:pPr>
            <a:r>
              <a:rPr lang="en-US" sz="2741" dirty="0">
                <a:solidFill>
                  <a:srgbClr val="F9C041"/>
                </a:solidFill>
                <a:latin typeface="Poppins Bold"/>
              </a:rPr>
              <a:t>1.5K+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A3C0B7-27F2-EA94-69AC-13235FC43674}"/>
              </a:ext>
            </a:extLst>
          </p:cNvPr>
          <p:cNvSpPr txBox="1"/>
          <p:nvPr/>
        </p:nvSpPr>
        <p:spPr>
          <a:xfrm>
            <a:off x="9814739" y="2973700"/>
            <a:ext cx="9144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  <a:latin typeface="Open Sauce SemiBold Bold" panose="020B0604020202020204" charset="0"/>
              </a:rPr>
              <a:t>Please list out the budget in detail</a:t>
            </a:r>
          </a:p>
          <a:p>
            <a:endParaRPr lang="en-US" sz="2800" dirty="0">
              <a:highlight>
                <a:srgbClr val="FFFF00"/>
              </a:highlight>
              <a:latin typeface="Open Sauce SemiBold Bold" panose="020B0604020202020204" charset="0"/>
            </a:endParaRPr>
          </a:p>
          <a:p>
            <a:r>
              <a:rPr lang="en-US" sz="2800" dirty="0">
                <a:highlight>
                  <a:srgbClr val="FFFF00"/>
                </a:highlight>
                <a:latin typeface="Open Sauce SemiBold Bold" panose="020B0604020202020204" charset="0"/>
              </a:rPr>
              <a:t>Maximum allowed is RM1000.00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915400" y="0"/>
            <a:ext cx="9372600" cy="10287000"/>
            <a:chOff x="0" y="0"/>
            <a:chExt cx="1743766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43766" cy="1913890"/>
            </a:xfrm>
            <a:custGeom>
              <a:avLst/>
              <a:gdLst/>
              <a:ahLst/>
              <a:cxnLst/>
              <a:rect l="l" t="t" r="r" b="b"/>
              <a:pathLst>
                <a:path w="1743766" h="1913890">
                  <a:moveTo>
                    <a:pt x="0" y="0"/>
                  </a:moveTo>
                  <a:lnTo>
                    <a:pt x="1743766" y="0"/>
                  </a:lnTo>
                  <a:lnTo>
                    <a:pt x="174376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1C024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alphaModFix amt="65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2146592" y="-2430798"/>
            <a:ext cx="6367816" cy="636781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82219" y="5042893"/>
            <a:ext cx="6832190" cy="846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4"/>
              </a:lnSpc>
            </a:pPr>
            <a:r>
              <a:rPr lang="en-US" sz="8800" dirty="0">
                <a:solidFill>
                  <a:srgbClr val="F9C041"/>
                </a:solidFill>
                <a:latin typeface="Open Sauce SemiBold Bold" panose="020B0604020202020204" charset="0"/>
              </a:rPr>
              <a:t>MILESTONE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0493451" y="1307299"/>
            <a:ext cx="1562949" cy="417760"/>
            <a:chOff x="0" y="0"/>
            <a:chExt cx="570168" cy="152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70168" cy="152400"/>
            </a:xfrm>
            <a:custGeom>
              <a:avLst/>
              <a:gdLst/>
              <a:ahLst/>
              <a:cxnLst/>
              <a:rect l="l" t="t" r="r" b="b"/>
              <a:pathLst>
                <a:path w="570168" h="152400">
                  <a:moveTo>
                    <a:pt x="0" y="0"/>
                  </a:moveTo>
                  <a:lnTo>
                    <a:pt x="570168" y="0"/>
                  </a:lnTo>
                  <a:lnTo>
                    <a:pt x="57016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EFECE7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493451" y="3937018"/>
            <a:ext cx="1562949" cy="417760"/>
            <a:chOff x="0" y="0"/>
            <a:chExt cx="570168" cy="1524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70168" cy="152400"/>
            </a:xfrm>
            <a:custGeom>
              <a:avLst/>
              <a:gdLst/>
              <a:ahLst/>
              <a:cxnLst/>
              <a:rect l="l" t="t" r="r" b="b"/>
              <a:pathLst>
                <a:path w="570168" h="152400">
                  <a:moveTo>
                    <a:pt x="0" y="0"/>
                  </a:moveTo>
                  <a:lnTo>
                    <a:pt x="570168" y="0"/>
                  </a:lnTo>
                  <a:lnTo>
                    <a:pt x="57016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EFECE7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0493451" y="6601875"/>
            <a:ext cx="1562949" cy="417760"/>
            <a:chOff x="0" y="0"/>
            <a:chExt cx="570168" cy="152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70168" cy="152400"/>
            </a:xfrm>
            <a:custGeom>
              <a:avLst/>
              <a:gdLst/>
              <a:ahLst/>
              <a:cxnLst/>
              <a:rect l="l" t="t" r="r" b="b"/>
              <a:pathLst>
                <a:path w="570168" h="152400">
                  <a:moveTo>
                    <a:pt x="0" y="0"/>
                  </a:moveTo>
                  <a:lnTo>
                    <a:pt x="570168" y="0"/>
                  </a:lnTo>
                  <a:lnTo>
                    <a:pt x="57016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EFECE7"/>
            </a:solidFill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D8BC022-6733-4D7D-F49B-1DFE261C5B86}"/>
              </a:ext>
            </a:extLst>
          </p:cNvPr>
          <p:cNvSpPr txBox="1"/>
          <p:nvPr/>
        </p:nvSpPr>
        <p:spPr>
          <a:xfrm>
            <a:off x="10287000" y="7581900"/>
            <a:ext cx="6248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Open Sauce SemiBold Bold" panose="020B0604020202020204" charset="0"/>
              </a:rPr>
              <a:t>Any other supports required apart from the funding? </a:t>
            </a:r>
            <a:endParaRPr lang="en-US" sz="2400" dirty="0">
              <a:latin typeface="Open Sauce SemiBold Bold" panose="020B0604020202020204" charset="0"/>
              <a:cs typeface="Calibri" panose="020F050202020403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C760DD-9D8B-7818-FC08-B41528CAC841}"/>
              </a:ext>
            </a:extLst>
          </p:cNvPr>
          <p:cNvSpPr txBox="1"/>
          <p:nvPr/>
        </p:nvSpPr>
        <p:spPr>
          <a:xfrm>
            <a:off x="10287000" y="4865792"/>
            <a:ext cx="7162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Open Sauce SemiBold Bold" panose="020B0604020202020204" charset="0"/>
              </a:rPr>
              <a:t>How much funding/ profit your team planning to raise &amp; how will the  funds be </a:t>
            </a:r>
            <a:r>
              <a:rPr lang="en-US" sz="2400" dirty="0" err="1">
                <a:latin typeface="Open Sauce SemiBold Bold" panose="020B0604020202020204" charset="0"/>
              </a:rPr>
              <a:t>utilised</a:t>
            </a:r>
            <a:r>
              <a:rPr lang="en-US" sz="2400" dirty="0">
                <a:latin typeface="Open Sauce SemiBold Bold" panose="020B0604020202020204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1D9C86-D93E-A0D0-8694-4D1FDE858792}"/>
              </a:ext>
            </a:extLst>
          </p:cNvPr>
          <p:cNvSpPr txBox="1"/>
          <p:nvPr/>
        </p:nvSpPr>
        <p:spPr>
          <a:xfrm>
            <a:off x="10287000" y="2095096"/>
            <a:ext cx="716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Open Sauce SemiBold Bold" panose="020B0604020202020204" charset="0"/>
              </a:rPr>
              <a:t>Please provide a Gantt Chart of your business activities with milestone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8700" y="1028700"/>
            <a:ext cx="16230600" cy="7599101"/>
            <a:chOff x="0" y="0"/>
            <a:chExt cx="19872376" cy="930416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872376" cy="9304166"/>
            </a:xfrm>
            <a:custGeom>
              <a:avLst/>
              <a:gdLst/>
              <a:ahLst/>
              <a:cxnLst/>
              <a:rect l="l" t="t" r="r" b="b"/>
              <a:pathLst>
                <a:path w="19872376" h="9304166">
                  <a:moveTo>
                    <a:pt x="0" y="0"/>
                  </a:moveTo>
                  <a:lnTo>
                    <a:pt x="0" y="9304166"/>
                  </a:lnTo>
                  <a:lnTo>
                    <a:pt x="19872376" y="9304166"/>
                  </a:lnTo>
                  <a:lnTo>
                    <a:pt x="19872376" y="0"/>
                  </a:lnTo>
                  <a:lnTo>
                    <a:pt x="0" y="0"/>
                  </a:lnTo>
                  <a:close/>
                  <a:moveTo>
                    <a:pt x="19811417" y="9243206"/>
                  </a:moveTo>
                  <a:lnTo>
                    <a:pt x="59690" y="9243206"/>
                  </a:lnTo>
                  <a:lnTo>
                    <a:pt x="59690" y="59690"/>
                  </a:lnTo>
                  <a:lnTo>
                    <a:pt x="19811417" y="59690"/>
                  </a:lnTo>
                  <a:lnTo>
                    <a:pt x="19811417" y="9243206"/>
                  </a:lnTo>
                  <a:close/>
                </a:path>
              </a:pathLst>
            </a:custGeom>
            <a:solidFill>
              <a:srgbClr val="F9C041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3340491" y="3832146"/>
            <a:ext cx="11607015" cy="1311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62"/>
              </a:lnSpc>
            </a:pPr>
            <a:r>
              <a:rPr lang="en-US" sz="9323" spc="438" dirty="0">
                <a:solidFill>
                  <a:srgbClr val="FFFFFF"/>
                </a:solidFill>
                <a:latin typeface="Open Sauce SemiBold Bold"/>
              </a:rPr>
              <a:t>THANK YOU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00632" y="1828800"/>
            <a:ext cx="1286735" cy="3216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00632" y="7315200"/>
            <a:ext cx="1286735" cy="3216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179</Words>
  <Application>Microsoft Office PowerPoint</Application>
  <PresentationFormat>Custom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Calibri</vt:lpstr>
      <vt:lpstr>Arial</vt:lpstr>
      <vt:lpstr>League Spartan Bold</vt:lpstr>
      <vt:lpstr>Open Sauce SemiBold</vt:lpstr>
      <vt:lpstr>Montserrat Bold</vt:lpstr>
      <vt:lpstr>Open Sans Light Bold</vt:lpstr>
      <vt:lpstr>Open Sauce SemiBold Bold</vt:lpstr>
      <vt:lpstr>Poppins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User</cp:lastModifiedBy>
  <cp:revision>2</cp:revision>
  <dcterms:created xsi:type="dcterms:W3CDTF">2006-08-16T00:00:00Z</dcterms:created>
  <dcterms:modified xsi:type="dcterms:W3CDTF">2022-06-27T07:16:47Z</dcterms:modified>
  <dc:identifier>DAFEN17R8kQ</dc:identifier>
</cp:coreProperties>
</file>